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1" autoAdjust="0"/>
    <p:restoredTop sz="94660"/>
  </p:normalViewPr>
  <p:slideViewPr>
    <p:cSldViewPr snapToGrid="0">
      <p:cViewPr varScale="1">
        <p:scale>
          <a:sx n="80" d="100"/>
          <a:sy n="80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Toni Morrison</a:t>
            </a:r>
            <a:endParaRPr lang="en-K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97407" y="9115469"/>
            <a:ext cx="7766936" cy="1096899"/>
          </a:xfrm>
        </p:spPr>
        <p:txBody>
          <a:bodyPr/>
          <a:lstStyle/>
          <a:p>
            <a:endParaRPr lang="en-KE" dirty="0"/>
          </a:p>
        </p:txBody>
      </p:sp>
      <p:pic>
        <p:nvPicPr>
          <p:cNvPr id="1026" name="Picture 2" descr="Toni Mor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47" y="1966586"/>
            <a:ext cx="3055967" cy="45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32340" y="5699342"/>
            <a:ext cx="380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Nobel Prize Winner, 1993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11147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KE"/>
          </a:p>
        </p:txBody>
      </p:sp>
      <p:pic>
        <p:nvPicPr>
          <p:cNvPr id="2050" name="Picture 2" descr="Toni Morrison 2 - Newspapers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028"/>
            <a:ext cx="9584934" cy="64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136105"/>
            <a:ext cx="872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https://www.washingtonpost.com/archive/politics/1993/10/08/author-toni-morrison-wins-nobel-prize/6077f17d-d7b7-49a3-ad90-8111cf8478d1/</a:t>
            </a:r>
            <a:endParaRPr lang="en-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0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827829" y="2112354"/>
            <a:ext cx="2528981" cy="3736604"/>
          </a:xfrm>
        </p:spPr>
        <p:txBody>
          <a:bodyPr>
            <a:normAutofit/>
          </a:bodyPr>
          <a:lstStyle/>
          <a:p>
            <a:endParaRPr lang="en-KE" dirty="0"/>
          </a:p>
        </p:txBody>
      </p:sp>
      <p:sp>
        <p:nvSpPr>
          <p:cNvPr id="4" name="AutoShape 2" descr="Nobel Prize Winner And Author Toni Morrison Dies At 88 | 100F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sp>
        <p:nvSpPr>
          <p:cNvPr id="8" name="TextBox 7"/>
          <p:cNvSpPr txBox="1"/>
          <p:nvPr/>
        </p:nvSpPr>
        <p:spPr>
          <a:xfrm>
            <a:off x="-84221" y="6407956"/>
            <a:ext cx="984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https://www.nobelprize.org/prizes/literature/1993/morrison/facts/</a:t>
            </a:r>
            <a:endParaRPr lang="en-K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E" dirty="0"/>
          </a:p>
        </p:txBody>
      </p:sp>
      <p:pic>
        <p:nvPicPr>
          <p:cNvPr id="2050" name="Picture 2" descr="The Nobel Lecture In Literature, 1993 by Toni Morr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15212"/>
            <a:ext cx="5037666" cy="62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183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21" y="6220326"/>
            <a:ext cx="8566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https://www.nobelprize.org/prizes/literature/1993/morrison/facts/</a:t>
            </a:r>
            <a:endParaRPr lang="en-KE" dirty="0"/>
          </a:p>
        </p:txBody>
      </p:sp>
      <p:pic>
        <p:nvPicPr>
          <p:cNvPr id="4100" name="Picture 4" descr="When Toni Morrison Won The Nobel Prize | American Masters | P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2" y="666752"/>
            <a:ext cx="9059829" cy="535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81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253" y="6063916"/>
            <a:ext cx="694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https://www.womenshistory.org/education-resources/biographies/toni-morrison</a:t>
            </a:r>
            <a:endParaRPr lang="en-KE" dirty="0"/>
          </a:p>
        </p:txBody>
      </p:sp>
      <p:pic>
        <p:nvPicPr>
          <p:cNvPr id="1026" name="Picture 2" descr="That Time Toni Morrison Thought Her Nobel Prize Win Was a Hoa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9" y="-914484"/>
            <a:ext cx="9849350" cy="697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4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oni Morrison, the Nobel Prize, a terrifying staircase and the king who  rescued her - The Washington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4" y="100262"/>
            <a:ext cx="8784875" cy="657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779" y="5943600"/>
            <a:ext cx="7279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https://www.womenshistory.org/education-resources/biographies/toni-morrison</a:t>
            </a:r>
            <a:endParaRPr lang="en-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3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Wellesley College Commencement Address | C-SPAN.org"/>
          <p:cNvSpPr>
            <a:spLocks noChangeAspect="1" noChangeArrowheads="1"/>
          </p:cNvSpPr>
          <p:nvPr/>
        </p:nvSpPr>
        <p:spPr bwMode="auto">
          <a:xfrm>
            <a:off x="155574" y="-144463"/>
            <a:ext cx="4187825" cy="418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445168"/>
            <a:ext cx="9579429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168" y="6220326"/>
            <a:ext cx="7507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https://youtu.be/N4MwmayLwXo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414299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28</Words>
  <Application>Microsoft Office PowerPoint</Application>
  <PresentationFormat>Widescreen</PresentationFormat>
  <Paragraphs>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Toni Morrison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Toni Morrison</dc:title>
  <dc:creator>dennis mucheru</dc:creator>
  <cp:lastModifiedBy>dennis mucheru</cp:lastModifiedBy>
  <cp:revision>12</cp:revision>
  <dcterms:created xsi:type="dcterms:W3CDTF">2021-06-17T16:46:33Z</dcterms:created>
  <dcterms:modified xsi:type="dcterms:W3CDTF">2021-06-17T18:36:56Z</dcterms:modified>
</cp:coreProperties>
</file>